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5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7AC492B-E216-4ADD-8CE1-4C11B26EBE44}">
  <a:tblStyle styleId="{97AC492B-E216-4ADD-8CE1-4C11B26EBE4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100"/>
            </a:lvl1pPr>
            <a:lvl2pPr lvl="1">
              <a:spcBef>
                <a:spcPts val="0"/>
              </a:spcBef>
              <a:buSzPts val="1400"/>
              <a:buChar char="○"/>
              <a:defRPr sz="1100"/>
            </a:lvl2pPr>
            <a:lvl3pPr lvl="2">
              <a:spcBef>
                <a:spcPts val="0"/>
              </a:spcBef>
              <a:buSzPts val="1400"/>
              <a:buChar char="■"/>
              <a:defRPr sz="1100"/>
            </a:lvl3pPr>
            <a:lvl4pPr lvl="3">
              <a:spcBef>
                <a:spcPts val="0"/>
              </a:spcBef>
              <a:buSzPts val="1400"/>
              <a:buChar char="●"/>
              <a:defRPr sz="1100"/>
            </a:lvl4pPr>
            <a:lvl5pPr lvl="4">
              <a:spcBef>
                <a:spcPts val="0"/>
              </a:spcBef>
              <a:buSzPts val="1400"/>
              <a:buChar char="○"/>
              <a:defRPr sz="1100"/>
            </a:lvl5pPr>
            <a:lvl6pPr lvl="5">
              <a:spcBef>
                <a:spcPts val="0"/>
              </a:spcBef>
              <a:buSzPts val="1400"/>
              <a:buChar char="■"/>
              <a:defRPr sz="1100"/>
            </a:lvl6pPr>
            <a:lvl7pPr lvl="6">
              <a:spcBef>
                <a:spcPts val="0"/>
              </a:spcBef>
              <a:buSzPts val="1400"/>
              <a:buChar char="●"/>
              <a:defRPr sz="1100"/>
            </a:lvl7pPr>
            <a:lvl8pPr lvl="7">
              <a:spcBef>
                <a:spcPts val="0"/>
              </a:spcBef>
              <a:buSzPts val="1400"/>
              <a:buChar char="○"/>
              <a:defRPr sz="1100"/>
            </a:lvl8pPr>
            <a:lvl9pPr lvl="8">
              <a:spcBef>
                <a:spcPts val="0"/>
              </a:spcBef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8" name="Shape 3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7" name="Shape 3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6" name="Shape 3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" name="Shape 3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4" name="Shape 3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3" name="Shape 4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Shape 4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1" name="Shape 4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9" name="Shape 4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8" name="Shape 4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Shape 4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7" name="Shape 4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6" name="Shape 4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Shape 4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5" name="Shape 4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Shape 4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4" name="Shape 4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3" name="Shape 4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Shape 5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2" name="Shape 5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Shape 5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1" name="Shape 5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Shape 5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1" name="Shape 5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Shape 5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0" name="Shape 5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69021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-3833" y="16053"/>
            <a:ext cx="10925833" cy="688103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14659" y="881"/>
            <a:ext cx="10500941" cy="688103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-846667" y="-882"/>
            <a:ext cx="2167467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 rot="10800000" flipH="1">
            <a:off x="-524934" y="-4974"/>
            <a:ext cx="1403435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r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r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r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r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r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r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r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r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r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1082040" y="3230880"/>
            <a:ext cx="7035900" cy="925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r">
              <a:spcBef>
                <a:spcPts val="0"/>
              </a:spcBef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r">
              <a:spcBef>
                <a:spcPts val="0"/>
              </a:spcBef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algn="r">
              <a:spcBef>
                <a:spcPts val="0"/>
              </a:spcBef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3pPr>
            <a:lvl4pPr lvl="3" algn="r">
              <a:spcBef>
                <a:spcPts val="0"/>
              </a:spcBef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algn="r">
              <a:spcBef>
                <a:spcPts val="0"/>
              </a:spcBef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algn="r">
              <a:spcBef>
                <a:spcPts val="0"/>
              </a:spcBef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algn="r">
              <a:spcBef>
                <a:spcPts val="0"/>
              </a:spcBef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algn="r">
              <a:spcBef>
                <a:spcPts val="0"/>
              </a:spcBef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algn="r">
              <a:spcBef>
                <a:spcPts val="0"/>
              </a:spcBef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 rot="10800000" flipH="1">
            <a:off x="-348182" y="-21900"/>
            <a:ext cx="1723520" cy="68799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3200"/>
              <a:buChar char="●"/>
              <a:defRPr/>
            </a:lvl1pPr>
            <a:lvl2pPr lvl="1">
              <a:spcBef>
                <a:spcPts val="0"/>
              </a:spcBef>
              <a:buSzPts val="2800"/>
              <a:buChar char="○"/>
              <a:defRPr/>
            </a:lvl2pPr>
            <a:lvl3pPr lvl="2">
              <a:spcBef>
                <a:spcPts val="0"/>
              </a:spcBef>
              <a:buSzPts val="2400"/>
              <a:buChar char="■"/>
              <a:defRPr/>
            </a:lvl3pPr>
            <a:lvl4pPr lvl="3">
              <a:spcBef>
                <a:spcPts val="0"/>
              </a:spcBef>
              <a:buSzPts val="2000"/>
              <a:buChar char="●"/>
              <a:defRPr/>
            </a:lvl4pPr>
            <a:lvl5pPr lvl="4">
              <a:spcBef>
                <a:spcPts val="0"/>
              </a:spcBef>
              <a:buSzPts val="2000"/>
              <a:buChar char="○"/>
              <a:defRPr/>
            </a:lvl5pPr>
            <a:lvl6pPr lvl="5">
              <a:spcBef>
                <a:spcPts val="0"/>
              </a:spcBef>
              <a:buSzPts val="2000"/>
              <a:buChar char="■"/>
              <a:defRPr/>
            </a:lvl6pPr>
            <a:lvl7pPr lvl="6">
              <a:spcBef>
                <a:spcPts val="0"/>
              </a:spcBef>
              <a:buSzPts val="2000"/>
              <a:buChar char="●"/>
              <a:defRPr/>
            </a:lvl7pPr>
            <a:lvl8pPr lvl="7">
              <a:spcBef>
                <a:spcPts val="0"/>
              </a:spcBef>
              <a:buSzPts val="2000"/>
              <a:buChar char="○"/>
              <a:defRPr/>
            </a:lvl8pPr>
            <a:lvl9pPr lvl="8">
              <a:spcBef>
                <a:spcPts val="0"/>
              </a:spcBef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/>
          <p:nvPr/>
        </p:nvSpPr>
        <p:spPr>
          <a:xfrm rot="10800000" flipH="1">
            <a:off x="-1118653" y="-4700"/>
            <a:ext cx="3100651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 rot="10800000">
            <a:off x="8088847" y="-6970"/>
            <a:ext cx="1100668" cy="686497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32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4000"/>
              <a:buNone/>
              <a:defRPr/>
            </a:lvl1pPr>
            <a:lvl2pPr lvl="1">
              <a:spcBef>
                <a:spcPts val="0"/>
              </a:spcBef>
              <a:buSzPts val="4000"/>
              <a:buNone/>
              <a:defRPr/>
            </a:lvl2pPr>
            <a:lvl3pPr lvl="2">
              <a:spcBef>
                <a:spcPts val="0"/>
              </a:spcBef>
              <a:buSzPts val="4000"/>
              <a:buNone/>
              <a:defRPr/>
            </a:lvl3pPr>
            <a:lvl4pPr lvl="3">
              <a:spcBef>
                <a:spcPts val="0"/>
              </a:spcBef>
              <a:buSzPts val="4000"/>
              <a:buNone/>
              <a:defRPr/>
            </a:lvl4pPr>
            <a:lvl5pPr lvl="4">
              <a:spcBef>
                <a:spcPts val="0"/>
              </a:spcBef>
              <a:buSzPts val="4000"/>
              <a:buNone/>
              <a:defRPr/>
            </a:lvl5pPr>
            <a:lvl6pPr lvl="5">
              <a:spcBef>
                <a:spcPts val="0"/>
              </a:spcBef>
              <a:buSzPts val="4000"/>
              <a:buNone/>
              <a:defRPr/>
            </a:lvl6pPr>
            <a:lvl7pPr lvl="6">
              <a:spcBef>
                <a:spcPts val="0"/>
              </a:spcBef>
              <a:buSzPts val="4000"/>
              <a:buNone/>
              <a:defRPr/>
            </a:lvl7pPr>
            <a:lvl8pPr lvl="7">
              <a:spcBef>
                <a:spcPts val="0"/>
              </a:spcBef>
              <a:buSzPts val="4000"/>
              <a:buNone/>
              <a:defRPr/>
            </a:lvl8pPr>
            <a:lvl9pPr lvl="8">
              <a:spcBef>
                <a:spcPts val="0"/>
              </a:spcBef>
              <a:buSzPts val="4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 rot="10800000" flipH="1">
            <a:off x="-348182" y="-21900"/>
            <a:ext cx="1723520" cy="68799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 rot="10800000" flipH="1">
            <a:off x="-1118653" y="-4700"/>
            <a:ext cx="3100651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 rot="10800000">
            <a:off x="8088847" y="-6970"/>
            <a:ext cx="1100668" cy="686497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32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4000"/>
              <a:buNone/>
              <a:defRPr/>
            </a:lvl1pPr>
            <a:lvl2pPr lvl="1">
              <a:spcBef>
                <a:spcPts val="0"/>
              </a:spcBef>
              <a:buSzPts val="4000"/>
              <a:buNone/>
              <a:defRPr/>
            </a:lvl2pPr>
            <a:lvl3pPr lvl="2">
              <a:spcBef>
                <a:spcPts val="0"/>
              </a:spcBef>
              <a:buSzPts val="4000"/>
              <a:buNone/>
              <a:defRPr/>
            </a:lvl3pPr>
            <a:lvl4pPr lvl="3">
              <a:spcBef>
                <a:spcPts val="0"/>
              </a:spcBef>
              <a:buSzPts val="4000"/>
              <a:buNone/>
              <a:defRPr/>
            </a:lvl4pPr>
            <a:lvl5pPr lvl="4">
              <a:spcBef>
                <a:spcPts val="0"/>
              </a:spcBef>
              <a:buSzPts val="4000"/>
              <a:buNone/>
              <a:defRPr/>
            </a:lvl5pPr>
            <a:lvl6pPr lvl="5">
              <a:spcBef>
                <a:spcPts val="0"/>
              </a:spcBef>
              <a:buSzPts val="4000"/>
              <a:buNone/>
              <a:defRPr/>
            </a:lvl6pPr>
            <a:lvl7pPr lvl="6">
              <a:spcBef>
                <a:spcPts val="0"/>
              </a:spcBef>
              <a:buSzPts val="4000"/>
              <a:buNone/>
              <a:defRPr/>
            </a:lvl7pPr>
            <a:lvl8pPr lvl="7">
              <a:spcBef>
                <a:spcPts val="0"/>
              </a:spcBef>
              <a:buSzPts val="4000"/>
              <a:buNone/>
              <a:defRPr/>
            </a:lvl8pPr>
            <a:lvl9pPr lvl="8">
              <a:spcBef>
                <a:spcPts val="0"/>
              </a:spcBef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4038600" cy="4840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3200"/>
              <a:buChar char="●"/>
              <a:defRPr sz="2800"/>
            </a:lvl1pPr>
            <a:lvl2pPr lvl="1">
              <a:spcBef>
                <a:spcPts val="0"/>
              </a:spcBef>
              <a:buSzPts val="2800"/>
              <a:buChar char="○"/>
              <a:defRPr sz="2400"/>
            </a:lvl2pPr>
            <a:lvl3pPr lvl="2">
              <a:spcBef>
                <a:spcPts val="0"/>
              </a:spcBef>
              <a:buSzPts val="2400"/>
              <a:buChar char="■"/>
              <a:defRPr sz="2000"/>
            </a:lvl3pPr>
            <a:lvl4pPr lvl="3">
              <a:spcBef>
                <a:spcPts val="0"/>
              </a:spcBef>
              <a:buSzPts val="2000"/>
              <a:buChar char="●"/>
              <a:defRPr sz="1800"/>
            </a:lvl4pPr>
            <a:lvl5pPr lvl="4">
              <a:spcBef>
                <a:spcPts val="0"/>
              </a:spcBef>
              <a:buSzPts val="2000"/>
              <a:buChar char="○"/>
              <a:defRPr sz="1800"/>
            </a:lvl5pPr>
            <a:lvl6pPr lvl="5">
              <a:spcBef>
                <a:spcPts val="0"/>
              </a:spcBef>
              <a:buSzPts val="2000"/>
              <a:buChar char="■"/>
              <a:defRPr sz="1800"/>
            </a:lvl6pPr>
            <a:lvl7pPr lvl="6">
              <a:spcBef>
                <a:spcPts val="0"/>
              </a:spcBef>
              <a:buSzPts val="2000"/>
              <a:buChar char="●"/>
              <a:defRPr sz="1800"/>
            </a:lvl7pPr>
            <a:lvl8pPr lvl="7">
              <a:spcBef>
                <a:spcPts val="0"/>
              </a:spcBef>
              <a:buSzPts val="2000"/>
              <a:buChar char="○"/>
              <a:defRPr sz="1800"/>
            </a:lvl8pPr>
            <a:lvl9pPr lvl="8">
              <a:spcBef>
                <a:spcPts val="0"/>
              </a:spcBef>
              <a:buSzPts val="2000"/>
              <a:buChar char="■"/>
              <a:defRPr sz="18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648200" y="1658990"/>
            <a:ext cx="4038600" cy="4840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3200"/>
              <a:buChar char="●"/>
              <a:defRPr sz="2800"/>
            </a:lvl1pPr>
            <a:lvl2pPr lvl="1">
              <a:spcBef>
                <a:spcPts val="0"/>
              </a:spcBef>
              <a:buSzPts val="2800"/>
              <a:buChar char="○"/>
              <a:defRPr sz="2400"/>
            </a:lvl2pPr>
            <a:lvl3pPr lvl="2">
              <a:spcBef>
                <a:spcPts val="0"/>
              </a:spcBef>
              <a:buSzPts val="2400"/>
              <a:buChar char="■"/>
              <a:defRPr sz="2000"/>
            </a:lvl3pPr>
            <a:lvl4pPr lvl="3">
              <a:spcBef>
                <a:spcPts val="0"/>
              </a:spcBef>
              <a:buSzPts val="2000"/>
              <a:buChar char="●"/>
              <a:defRPr sz="1800"/>
            </a:lvl4pPr>
            <a:lvl5pPr lvl="4">
              <a:spcBef>
                <a:spcPts val="0"/>
              </a:spcBef>
              <a:buSzPts val="2000"/>
              <a:buChar char="○"/>
              <a:defRPr sz="1800"/>
            </a:lvl5pPr>
            <a:lvl6pPr lvl="5">
              <a:spcBef>
                <a:spcPts val="0"/>
              </a:spcBef>
              <a:buSzPts val="2000"/>
              <a:buChar char="■"/>
              <a:defRPr sz="1800"/>
            </a:lvl6pPr>
            <a:lvl7pPr lvl="6">
              <a:spcBef>
                <a:spcPts val="0"/>
              </a:spcBef>
              <a:buSzPts val="2000"/>
              <a:buChar char="●"/>
              <a:defRPr sz="1800"/>
            </a:lvl7pPr>
            <a:lvl8pPr lvl="7">
              <a:spcBef>
                <a:spcPts val="0"/>
              </a:spcBef>
              <a:buSzPts val="2000"/>
              <a:buChar char="○"/>
              <a:defRPr sz="1800"/>
            </a:lvl8pPr>
            <a:lvl9pPr lvl="8">
              <a:spcBef>
                <a:spcPts val="0"/>
              </a:spcBef>
              <a:buSzPts val="2000"/>
              <a:buChar char="■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 rot="10800000" flipH="1">
            <a:off x="-348182" y="-21900"/>
            <a:ext cx="1723520" cy="68799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1" name="Shape 31"/>
          <p:cNvSpPr/>
          <p:nvPr/>
        </p:nvSpPr>
        <p:spPr>
          <a:xfrm rot="10800000" flipH="1">
            <a:off x="-1118653" y="-4700"/>
            <a:ext cx="3100651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 rot="10800000">
            <a:off x="8088847" y="-6970"/>
            <a:ext cx="1100668" cy="686497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32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4000"/>
              <a:buNone/>
              <a:defRPr/>
            </a:lvl1pPr>
            <a:lvl2pPr lvl="1">
              <a:spcBef>
                <a:spcPts val="0"/>
              </a:spcBef>
              <a:buSzPts val="4000"/>
              <a:buNone/>
              <a:defRPr/>
            </a:lvl2pPr>
            <a:lvl3pPr lvl="2">
              <a:spcBef>
                <a:spcPts val="0"/>
              </a:spcBef>
              <a:buSzPts val="4000"/>
              <a:buNone/>
              <a:defRPr/>
            </a:lvl3pPr>
            <a:lvl4pPr lvl="3">
              <a:spcBef>
                <a:spcPts val="0"/>
              </a:spcBef>
              <a:buSzPts val="4000"/>
              <a:buNone/>
              <a:defRPr/>
            </a:lvl4pPr>
            <a:lvl5pPr lvl="4">
              <a:spcBef>
                <a:spcPts val="0"/>
              </a:spcBef>
              <a:buSzPts val="4000"/>
              <a:buNone/>
              <a:defRPr/>
            </a:lvl5pPr>
            <a:lvl6pPr lvl="5">
              <a:spcBef>
                <a:spcPts val="0"/>
              </a:spcBef>
              <a:buSzPts val="4000"/>
              <a:buNone/>
              <a:defRPr/>
            </a:lvl6pPr>
            <a:lvl7pPr lvl="6">
              <a:spcBef>
                <a:spcPts val="0"/>
              </a:spcBef>
              <a:buSzPts val="4000"/>
              <a:buNone/>
              <a:defRPr/>
            </a:lvl7pPr>
            <a:lvl8pPr lvl="7">
              <a:spcBef>
                <a:spcPts val="0"/>
              </a:spcBef>
              <a:buSzPts val="4000"/>
              <a:buNone/>
              <a:defRPr/>
            </a:lvl8pPr>
            <a:lvl9pPr lvl="8">
              <a:spcBef>
                <a:spcPts val="0"/>
              </a:spcBef>
              <a:buSzPts val="4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Shape 35"/>
          <p:cNvGrpSpPr/>
          <p:nvPr/>
        </p:nvGrpSpPr>
        <p:grpSpPr>
          <a:xfrm>
            <a:off x="-6264" y="4933387"/>
            <a:ext cx="9150267" cy="3100651"/>
            <a:chOff x="-6264" y="4933387"/>
            <a:chExt cx="9150267" cy="3100651"/>
          </a:xfrm>
        </p:grpSpPr>
        <p:sp>
          <p:nvSpPr>
            <p:cNvPr id="36" name="Shape 36"/>
            <p:cNvSpPr/>
            <p:nvPr/>
          </p:nvSpPr>
          <p:spPr>
            <a:xfrm>
              <a:off x="-8" y="5537200"/>
              <a:ext cx="9144009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 rot="5400000" flipH="1">
              <a:off x="3018543" y="1908579"/>
              <a:ext cx="3100651" cy="9150267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-8" y="5740400"/>
              <a:ext cx="9144011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ts val="2400"/>
              <a:buNone/>
              <a:defRPr sz="24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wave"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rgbClr val="00387E"/>
              </a:buClr>
              <a:buSzPts val="4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buClr>
                <a:srgbClr val="00387E"/>
              </a:buClr>
              <a:buSzPts val="4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0"/>
              </a:spcBef>
              <a:buClr>
                <a:srgbClr val="00387E"/>
              </a:buClr>
              <a:buSzPts val="4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0"/>
              </a:spcBef>
              <a:buClr>
                <a:srgbClr val="00387E"/>
              </a:buClr>
              <a:buSzPts val="4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0"/>
              </a:spcBef>
              <a:buClr>
                <a:srgbClr val="00387E"/>
              </a:buClr>
              <a:buSzPts val="4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0"/>
              </a:spcBef>
              <a:buClr>
                <a:srgbClr val="00387E"/>
              </a:buClr>
              <a:buSzPts val="4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0"/>
              </a:spcBef>
              <a:buClr>
                <a:srgbClr val="00387E"/>
              </a:buClr>
              <a:buSzPts val="4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0"/>
              </a:spcBef>
              <a:buClr>
                <a:srgbClr val="00387E"/>
              </a:buClr>
              <a:buSzPts val="4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0"/>
              </a:spcBef>
              <a:buClr>
                <a:srgbClr val="00387E"/>
              </a:buClr>
              <a:buSzPts val="4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727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ts val="3200"/>
              <a:buFont typeface="Trebuchet MS"/>
              <a:buChar char="●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560"/>
              </a:spcBef>
              <a:buClr>
                <a:schemeClr val="dk2"/>
              </a:buClr>
              <a:buSzPts val="2800"/>
              <a:buFont typeface="Trebuchet MS"/>
              <a:buChar char="○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480"/>
              </a:spcBef>
              <a:buClr>
                <a:schemeClr val="dk2"/>
              </a:buClr>
              <a:buSzPts val="2400"/>
              <a:buFont typeface="Trebuchet MS"/>
              <a:buChar char="■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400"/>
              </a:spcBef>
              <a:buClr>
                <a:schemeClr val="dk2"/>
              </a:buClr>
              <a:buSzPts val="2000"/>
              <a:buFont typeface="Trebuchet MS"/>
              <a:buChar char="●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400"/>
              </a:spcBef>
              <a:buClr>
                <a:schemeClr val="dk2"/>
              </a:buClr>
              <a:buSzPts val="2000"/>
              <a:buFont typeface="Trebuchet MS"/>
              <a:buChar char="○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400"/>
              </a:spcBef>
              <a:buClr>
                <a:schemeClr val="dk2"/>
              </a:buClr>
              <a:buSzPts val="2000"/>
              <a:buFont typeface="Trebuchet MS"/>
              <a:buChar char="■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400"/>
              </a:spcBef>
              <a:buClr>
                <a:schemeClr val="dk2"/>
              </a:buClr>
              <a:buSzPts val="2000"/>
              <a:buFont typeface="Trebuchet MS"/>
              <a:buChar char="●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400"/>
              </a:spcBef>
              <a:buClr>
                <a:schemeClr val="dk2"/>
              </a:buClr>
              <a:buSzPts val="2000"/>
              <a:buFont typeface="Trebuchet MS"/>
              <a:buChar char="○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400"/>
              </a:spcBef>
              <a:buClr>
                <a:schemeClr val="dk2"/>
              </a:buClr>
              <a:buSzPts val="2000"/>
              <a:buFont typeface="Trebuchet MS"/>
              <a:buChar char="■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docs.google.com/presentation/d/1N_5IbXUY3y2PCuhFQ0YA7ZuREwC7ew1Q3fyILBnEBQA/copy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40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48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56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65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73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81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89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97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05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13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#slide=id.g2b654b397_0305"/><Relationship Id="rId13" Type="http://schemas.openxmlformats.org/officeDocument/2006/relationships/hyperlink" Target="#slide=id.g2b654b397_0321"/><Relationship Id="rId18" Type="http://schemas.openxmlformats.org/officeDocument/2006/relationships/hyperlink" Target="#slide=id.g2b654b397_0337"/><Relationship Id="rId26" Type="http://schemas.openxmlformats.org/officeDocument/2006/relationships/hyperlink" Target="#slide=id.g2b654b397_0209"/><Relationship Id="rId3" Type="http://schemas.openxmlformats.org/officeDocument/2006/relationships/hyperlink" Target="#slide=id.g2af4f3288_00"/><Relationship Id="rId21" Type="http://schemas.openxmlformats.org/officeDocument/2006/relationships/hyperlink" Target="#slide=id.g2b654b397_0193"/><Relationship Id="rId7" Type="http://schemas.openxmlformats.org/officeDocument/2006/relationships/hyperlink" Target="#slide=id.g2b654b397_0225"/><Relationship Id="rId12" Type="http://schemas.openxmlformats.org/officeDocument/2006/relationships/hyperlink" Target="#slide=id.g2b654b397_0241"/><Relationship Id="rId17" Type="http://schemas.openxmlformats.org/officeDocument/2006/relationships/hyperlink" Target="#slide=id.g2b654b397_0257"/><Relationship Id="rId25" Type="http://schemas.openxmlformats.org/officeDocument/2006/relationships/hyperlink" Target="#slide=id.g2b654b397_0129"/><Relationship Id="rId2" Type="http://schemas.openxmlformats.org/officeDocument/2006/relationships/notesSlide" Target="../notesSlides/notesSlide2.xml"/><Relationship Id="rId16" Type="http://schemas.openxmlformats.org/officeDocument/2006/relationships/hyperlink" Target="#slide=id.g2b654b397_0177"/><Relationship Id="rId20" Type="http://schemas.openxmlformats.org/officeDocument/2006/relationships/hyperlink" Target="#slide=id.g2b654b397_0113"/><Relationship Id="rId29" Type="http://schemas.openxmlformats.org/officeDocument/2006/relationships/hyperlink" Target="#slide=id.g2b654b397_0465"/><Relationship Id="rId1" Type="http://schemas.openxmlformats.org/officeDocument/2006/relationships/slideLayout" Target="../slideLayouts/slideLayout4.xml"/><Relationship Id="rId6" Type="http://schemas.openxmlformats.org/officeDocument/2006/relationships/hyperlink" Target="#slide=id.g2b654b397_0145"/><Relationship Id="rId11" Type="http://schemas.openxmlformats.org/officeDocument/2006/relationships/hyperlink" Target="#slide=id.g2b654b397_0161"/><Relationship Id="rId24" Type="http://schemas.openxmlformats.org/officeDocument/2006/relationships/hyperlink" Target="#slide=id.g2b654b397_048"/><Relationship Id="rId5" Type="http://schemas.openxmlformats.org/officeDocument/2006/relationships/hyperlink" Target="#slide=id.g2b654b397_065"/><Relationship Id="rId15" Type="http://schemas.openxmlformats.org/officeDocument/2006/relationships/hyperlink" Target="#slide=id.g2b654b397_097"/><Relationship Id="rId23" Type="http://schemas.openxmlformats.org/officeDocument/2006/relationships/hyperlink" Target="#slide=id.g2b654b397_0353"/><Relationship Id="rId28" Type="http://schemas.openxmlformats.org/officeDocument/2006/relationships/hyperlink" Target="#slide=id.g2b654b397_0369"/><Relationship Id="rId10" Type="http://schemas.openxmlformats.org/officeDocument/2006/relationships/hyperlink" Target="#slide=id.g2b654b397_081"/><Relationship Id="rId19" Type="http://schemas.openxmlformats.org/officeDocument/2006/relationships/hyperlink" Target="#slide=id.g2b654b397_032"/><Relationship Id="rId4" Type="http://schemas.openxmlformats.org/officeDocument/2006/relationships/hyperlink" Target="#slide=id.g2af4f3288_042"/><Relationship Id="rId9" Type="http://schemas.openxmlformats.org/officeDocument/2006/relationships/hyperlink" Target="#slide=id.g2b654b397_00"/><Relationship Id="rId14" Type="http://schemas.openxmlformats.org/officeDocument/2006/relationships/hyperlink" Target="#slide=id.g2b654b397_016"/><Relationship Id="rId22" Type="http://schemas.openxmlformats.org/officeDocument/2006/relationships/hyperlink" Target="#slide=id.g2b654b397_0273"/><Relationship Id="rId27" Type="http://schemas.openxmlformats.org/officeDocument/2006/relationships/hyperlink" Target="#slide=id.g2b654b397_0289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21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29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37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45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53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61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69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77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85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93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af4f3288_042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01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09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17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25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33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41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49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57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65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73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af4f3288_055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81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89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97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05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13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21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29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37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45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53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0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61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69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77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465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474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482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8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6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4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2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ctrTitle"/>
          </p:nvPr>
        </p:nvSpPr>
        <p:spPr>
          <a:xfrm>
            <a:off x="946165" y="2694005"/>
            <a:ext cx="7050900" cy="147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en">
                <a:solidFill>
                  <a:srgbClr val="FFFF00"/>
                </a:solidFill>
              </a:rPr>
              <a:t>5-topic Template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subTitle" idx="1"/>
          </p:nvPr>
        </p:nvSpPr>
        <p:spPr>
          <a:xfrm>
            <a:off x="602900" y="4317137"/>
            <a:ext cx="8318400" cy="1299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CONGRESS UNIT 7</a:t>
            </a:r>
          </a:p>
        </p:txBody>
      </p:sp>
      <p:pic>
        <p:nvPicPr>
          <p:cNvPr id="47" name="Shape 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15475" y="1165425"/>
            <a:ext cx="6512300" cy="1934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Shape 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8750" y="6103250"/>
            <a:ext cx="1368100" cy="478675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Shape 49"/>
          <p:cNvSpPr txBox="1"/>
          <p:nvPr/>
        </p:nvSpPr>
        <p:spPr>
          <a:xfrm>
            <a:off x="1780675" y="5771974"/>
            <a:ext cx="6872100" cy="950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50" name="Shape 50"/>
          <p:cNvSpPr txBox="1"/>
          <p:nvPr/>
        </p:nvSpPr>
        <p:spPr>
          <a:xfrm>
            <a:off x="271275" y="161075"/>
            <a:ext cx="8553300" cy="534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  <a:hlinkClick r:id="rId5"/>
              </a:rPr>
              <a:t>Click here to make your own copy of this template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Process of ⅗ vote or 60/100 Senators to end debate.</a:t>
            </a:r>
          </a:p>
        </p:txBody>
      </p:sp>
      <p:sp>
        <p:nvSpPr>
          <p:cNvPr id="128" name="Shape 128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1 - $400 Answer</a:t>
            </a:r>
          </a:p>
        </p:txBody>
      </p:sp>
      <p:sp>
        <p:nvSpPr>
          <p:cNvPr id="129" name="Shape 129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130" name="Shape 130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The number of women in Congress is in decline</a:t>
            </a:r>
          </a:p>
        </p:txBody>
      </p:sp>
      <p:sp>
        <p:nvSpPr>
          <p:cNvPr id="137" name="Shape 137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1 - $500 Question</a:t>
            </a:r>
          </a:p>
        </p:txBody>
      </p:sp>
      <p:sp>
        <p:nvSpPr>
          <p:cNvPr id="138" name="Shape 138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139" name="Shape 139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45" name="Shape 145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False</a:t>
            </a:r>
          </a:p>
        </p:txBody>
      </p:sp>
      <p:sp>
        <p:nvSpPr>
          <p:cNvPr id="146" name="Shape 146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1 - $500 Answer</a:t>
            </a:r>
          </a:p>
        </p:txBody>
      </p:sp>
      <p:sp>
        <p:nvSpPr>
          <p:cNvPr id="147" name="Shape 147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148" name="Shape 148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            Incumbency</a:t>
            </a:r>
          </a:p>
        </p:txBody>
      </p:sp>
      <p:sp>
        <p:nvSpPr>
          <p:cNvPr id="155" name="Shape 155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2 - $100 Question</a:t>
            </a:r>
          </a:p>
        </p:txBody>
      </p:sp>
      <p:sp>
        <p:nvSpPr>
          <p:cNvPr id="156" name="Shape 156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157" name="Shape 15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63" name="Shape 163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Member already serving who is running for re-election</a:t>
            </a:r>
          </a:p>
        </p:txBody>
      </p:sp>
      <p:sp>
        <p:nvSpPr>
          <p:cNvPr id="164" name="Shape 164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2 - $100 Answer</a:t>
            </a:r>
          </a:p>
        </p:txBody>
      </p:sp>
      <p:sp>
        <p:nvSpPr>
          <p:cNvPr id="165" name="Shape 165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166" name="Shape 166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72" name="Shape 172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Safe Districts</a:t>
            </a:r>
          </a:p>
        </p:txBody>
      </p:sp>
      <p:sp>
        <p:nvSpPr>
          <p:cNvPr id="173" name="Shape 173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2 - $200 Question</a:t>
            </a:r>
          </a:p>
        </p:txBody>
      </p:sp>
      <p:sp>
        <p:nvSpPr>
          <p:cNvPr id="174" name="Shape 174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175" name="Shape 175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81" name="Shape 181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Congressional district where re-election rate is 60% or more.</a:t>
            </a:r>
          </a:p>
        </p:txBody>
      </p:sp>
      <p:sp>
        <p:nvSpPr>
          <p:cNvPr id="182" name="Shape 182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2 - $200 Answer</a:t>
            </a:r>
          </a:p>
        </p:txBody>
      </p:sp>
      <p:sp>
        <p:nvSpPr>
          <p:cNvPr id="183" name="Shape 183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184" name="Shape 184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90" name="Shape 190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Marginal district</a:t>
            </a:r>
          </a:p>
        </p:txBody>
      </p:sp>
      <p:sp>
        <p:nvSpPr>
          <p:cNvPr id="191" name="Shape 191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2 - $300 Question</a:t>
            </a:r>
          </a:p>
        </p:txBody>
      </p:sp>
      <p:sp>
        <p:nvSpPr>
          <p:cNvPr id="192" name="Shape 192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193" name="Shape 19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99" name="Shape 199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District where re-election to Congress is 55% or less.</a:t>
            </a:r>
          </a:p>
        </p:txBody>
      </p:sp>
      <p:sp>
        <p:nvSpPr>
          <p:cNvPr id="200" name="Shape 200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2 - $300 Answer</a:t>
            </a:r>
          </a:p>
        </p:txBody>
      </p:sp>
      <p:sp>
        <p:nvSpPr>
          <p:cNvPr id="201" name="Shape 201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202" name="Shape 202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08" name="Shape 208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Republicans and Southern Democrats</a:t>
            </a:r>
          </a:p>
        </p:txBody>
      </p:sp>
      <p:sp>
        <p:nvSpPr>
          <p:cNvPr id="209" name="Shape 209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2 - $400 Question</a:t>
            </a:r>
          </a:p>
        </p:txBody>
      </p:sp>
      <p:sp>
        <p:nvSpPr>
          <p:cNvPr id="210" name="Shape 210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211" name="Shape 211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33"/>
            <a:ext cx="4932900" cy="1325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>
                <a:solidFill>
                  <a:srgbClr val="FFFF00"/>
                </a:solidFill>
                <a:hlinkClick r:id="rId3"/>
              </a:rPr>
              <a:t>JEOPARDY BOARD</a:t>
            </a:r>
          </a:p>
        </p:txBody>
      </p:sp>
      <p:graphicFrame>
        <p:nvGraphicFramePr>
          <p:cNvPr id="57" name="Shape 57"/>
          <p:cNvGraphicFramePr/>
          <p:nvPr/>
        </p:nvGraphicFramePr>
        <p:xfrm>
          <a:off x="84750" y="1417833"/>
          <a:ext cx="9009375" cy="5383050"/>
        </p:xfrm>
        <a:graphic>
          <a:graphicData uri="http://schemas.openxmlformats.org/drawingml/2006/table">
            <a:tbl>
              <a:tblPr>
                <a:noFill/>
                <a:tableStyleId>{97AC492B-E216-4ADD-8CE1-4C11B26EBE44}</a:tableStyleId>
              </a:tblPr>
              <a:tblGrid>
                <a:gridCol w="1801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1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1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1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1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97175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buNone/>
                      </a:pPr>
                      <a:r>
                        <a:rPr lang="en" sz="2400" b="1">
                          <a:solidFill>
                            <a:srgbClr val="FFFFFF"/>
                          </a:solidFill>
                        </a:rPr>
                        <a:t>13-1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buNone/>
                      </a:pPr>
                      <a:r>
                        <a:rPr lang="en" sz="2400" b="1">
                          <a:solidFill>
                            <a:srgbClr val="FFFFFF"/>
                          </a:solidFill>
                        </a:rPr>
                        <a:t>13-2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buNone/>
                      </a:pPr>
                      <a:r>
                        <a:rPr lang="en" sz="1900">
                          <a:solidFill>
                            <a:srgbClr val="FFFFFF"/>
                          </a:solidFill>
                        </a:rPr>
                        <a:t>     13-3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buNone/>
                      </a:pPr>
                      <a:r>
                        <a:rPr lang="en" sz="2400" b="1">
                          <a:solidFill>
                            <a:srgbClr val="FFFFFF"/>
                          </a:solidFill>
                        </a:rPr>
                        <a:t>13-4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buNone/>
                      </a:pPr>
                      <a:r>
                        <a:rPr lang="en" sz="2400" b="1">
                          <a:solidFill>
                            <a:srgbClr val="FFFFFF"/>
                          </a:solidFill>
                        </a:rPr>
                        <a:t>13-5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7175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4"/>
                        </a:rPr>
                        <a:t>$100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5"/>
                        </a:rPr>
                        <a:t>$100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6"/>
                        </a:rPr>
                        <a:t>$100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7"/>
                        </a:rPr>
                        <a:t>$100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8"/>
                        </a:rPr>
                        <a:t>$100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71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9"/>
                        </a:rPr>
                        <a:t>$200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10"/>
                        </a:rPr>
                        <a:t>$200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11"/>
                        </a:rPr>
                        <a:t>$200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12"/>
                        </a:rPr>
                        <a:t>$200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13"/>
                        </a:rPr>
                        <a:t>$200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7175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14"/>
                        </a:rPr>
                        <a:t>$300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15"/>
                        </a:rPr>
                        <a:t>$300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16"/>
                        </a:rPr>
                        <a:t>$300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17"/>
                        </a:rPr>
                        <a:t>$300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18"/>
                        </a:rPr>
                        <a:t>$300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7175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19"/>
                        </a:rPr>
                        <a:t>$400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20"/>
                        </a:rPr>
                        <a:t>$400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21"/>
                        </a:rPr>
                        <a:t>$400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22"/>
                        </a:rPr>
                        <a:t>$400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23"/>
                        </a:rPr>
                        <a:t>$400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7175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24"/>
                        </a:rPr>
                        <a:t>$500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25"/>
                        </a:rPr>
                        <a:t>$500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26"/>
                        </a:rPr>
                        <a:t>$500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27"/>
                        </a:rPr>
                        <a:t>$500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28"/>
                        </a:rPr>
                        <a:t>$500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8" name="Shape 58">
            <a:hlinkClick r:id="rId29"/>
          </p:cNvPr>
          <p:cNvSpPr txBox="1"/>
          <p:nvPr/>
        </p:nvSpPr>
        <p:spPr>
          <a:xfrm>
            <a:off x="6405700" y="434767"/>
            <a:ext cx="2482500" cy="5748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en" sz="1800" b="1">
                <a:solidFill>
                  <a:srgbClr val="FFFF00"/>
                </a:solidFill>
                <a:hlinkClick r:id="rId29"/>
              </a:rPr>
              <a:t>FINAL JEOPARDY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17" name="Shape 217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Conservative Coalition</a:t>
            </a:r>
          </a:p>
        </p:txBody>
      </p:sp>
      <p:sp>
        <p:nvSpPr>
          <p:cNvPr id="218" name="Shape 218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2 - $400 Answer</a:t>
            </a:r>
          </a:p>
        </p:txBody>
      </p:sp>
      <p:sp>
        <p:nvSpPr>
          <p:cNvPr id="219" name="Shape 219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220" name="Shape 220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26" name="Shape 226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Re-Election rate to Congress</a:t>
            </a:r>
          </a:p>
        </p:txBody>
      </p:sp>
      <p:sp>
        <p:nvSpPr>
          <p:cNvPr id="227" name="Shape 227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2 - $500 Question</a:t>
            </a:r>
          </a:p>
        </p:txBody>
      </p:sp>
      <p:sp>
        <p:nvSpPr>
          <p:cNvPr id="228" name="Shape 228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229" name="Shape 229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35" name="Shape 235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90% or slightly higher</a:t>
            </a:r>
          </a:p>
        </p:txBody>
      </p:sp>
      <p:sp>
        <p:nvSpPr>
          <p:cNvPr id="236" name="Shape 236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2 - $500 Answer</a:t>
            </a:r>
          </a:p>
        </p:txBody>
      </p:sp>
      <p:sp>
        <p:nvSpPr>
          <p:cNvPr id="237" name="Shape 237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238" name="Shape 238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44" name="Shape 244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Franking Privilege</a:t>
            </a:r>
          </a:p>
        </p:txBody>
      </p:sp>
      <p:sp>
        <p:nvSpPr>
          <p:cNvPr id="245" name="Shape 245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3 - $100 Question</a:t>
            </a:r>
          </a:p>
        </p:txBody>
      </p:sp>
      <p:sp>
        <p:nvSpPr>
          <p:cNvPr id="246" name="Shape 246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247" name="Shape 24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53" name="Shape 253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Congressman’s free mail to constituents to inform them on issues.</a:t>
            </a:r>
          </a:p>
        </p:txBody>
      </p:sp>
      <p:sp>
        <p:nvSpPr>
          <p:cNvPr id="254" name="Shape 254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3 - $100 Answer</a:t>
            </a:r>
          </a:p>
        </p:txBody>
      </p:sp>
      <p:sp>
        <p:nvSpPr>
          <p:cNvPr id="255" name="Shape 255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256" name="Shape 256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62" name="Shape 262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We_____ Congress but ____ our congressmen(women)</a:t>
            </a:r>
          </a:p>
        </p:txBody>
      </p:sp>
      <p:sp>
        <p:nvSpPr>
          <p:cNvPr id="263" name="Shape 263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3 - $200 Question</a:t>
            </a:r>
          </a:p>
        </p:txBody>
      </p:sp>
      <p:sp>
        <p:nvSpPr>
          <p:cNvPr id="264" name="Shape 264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265" name="Shape 265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71" name="Shape 271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Hate, Love</a:t>
            </a:r>
          </a:p>
        </p:txBody>
      </p:sp>
      <p:sp>
        <p:nvSpPr>
          <p:cNvPr id="272" name="Shape 272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3 - $200 Answer</a:t>
            </a:r>
          </a:p>
        </p:txBody>
      </p:sp>
      <p:sp>
        <p:nvSpPr>
          <p:cNvPr id="273" name="Shape 273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274" name="Shape 274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80" name="Shape 280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Article I </a:t>
            </a:r>
          </a:p>
        </p:txBody>
      </p:sp>
      <p:sp>
        <p:nvSpPr>
          <p:cNvPr id="281" name="Shape 281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3 - $300 Question</a:t>
            </a:r>
          </a:p>
        </p:txBody>
      </p:sp>
      <p:sp>
        <p:nvSpPr>
          <p:cNvPr id="282" name="Shape 282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283" name="Shape 28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89" name="Shape 289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Details powers and structure of Legislative Branch (Congress)</a:t>
            </a:r>
          </a:p>
        </p:txBody>
      </p:sp>
      <p:sp>
        <p:nvSpPr>
          <p:cNvPr id="290" name="Shape 290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3 - $300 Answer</a:t>
            </a:r>
          </a:p>
        </p:txBody>
      </p:sp>
      <p:sp>
        <p:nvSpPr>
          <p:cNvPr id="291" name="Shape 291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292" name="Shape 292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98" name="Shape 298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54113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Article I Sec 8.</a:t>
            </a:r>
          </a:p>
        </p:txBody>
      </p:sp>
      <p:sp>
        <p:nvSpPr>
          <p:cNvPr id="299" name="Shape 299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3 - $400 Question</a:t>
            </a:r>
          </a:p>
        </p:txBody>
      </p:sp>
      <p:sp>
        <p:nvSpPr>
          <p:cNvPr id="300" name="Shape 300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301" name="Shape 301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Polarizatiom</a:t>
            </a:r>
          </a:p>
        </p:txBody>
      </p:sp>
      <p:sp>
        <p:nvSpPr>
          <p:cNvPr id="65" name="Shape 65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1 - $100 Question</a:t>
            </a:r>
          </a:p>
        </p:txBody>
      </p:sp>
      <p:sp>
        <p:nvSpPr>
          <p:cNvPr id="66" name="Shape 66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67" name="Shape 6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07" name="Shape 307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Power to lay and collect taxes , borrow money, declare war, etc among its many powers.</a:t>
            </a:r>
          </a:p>
        </p:txBody>
      </p:sp>
      <p:sp>
        <p:nvSpPr>
          <p:cNvPr id="308" name="Shape 308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3 - $400 Answer</a:t>
            </a:r>
          </a:p>
        </p:txBody>
      </p:sp>
      <p:sp>
        <p:nvSpPr>
          <p:cNvPr id="309" name="Shape 309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310" name="Shape 310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16" name="Shape 316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RULE 22</a:t>
            </a:r>
          </a:p>
        </p:txBody>
      </p:sp>
      <p:sp>
        <p:nvSpPr>
          <p:cNvPr id="317" name="Shape 317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3 - $500 Question</a:t>
            </a:r>
          </a:p>
        </p:txBody>
      </p:sp>
      <p:sp>
        <p:nvSpPr>
          <p:cNvPr id="318" name="Shape 318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319" name="Shape 319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25" name="Shape 325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Rules by Senate governing the filibuster.</a:t>
            </a:r>
          </a:p>
        </p:txBody>
      </p:sp>
      <p:sp>
        <p:nvSpPr>
          <p:cNvPr id="326" name="Shape 326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3 - $500 Answer</a:t>
            </a:r>
          </a:p>
        </p:txBody>
      </p:sp>
      <p:sp>
        <p:nvSpPr>
          <p:cNvPr id="327" name="Shape 327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328" name="Shape 328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34" name="Shape 334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Before the 17th Amendment, Senate members were selected this way______</a:t>
            </a:r>
          </a:p>
        </p:txBody>
      </p:sp>
      <p:sp>
        <p:nvSpPr>
          <p:cNvPr id="335" name="Shape 335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4 - $100 Question</a:t>
            </a:r>
          </a:p>
        </p:txBody>
      </p:sp>
      <p:sp>
        <p:nvSpPr>
          <p:cNvPr id="336" name="Shape 336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337" name="Shape 33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43" name="Shape 343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By State Legislatures</a:t>
            </a:r>
          </a:p>
        </p:txBody>
      </p:sp>
      <p:sp>
        <p:nvSpPr>
          <p:cNvPr id="344" name="Shape 344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4 - $100 Answer</a:t>
            </a:r>
          </a:p>
        </p:txBody>
      </p:sp>
      <p:sp>
        <p:nvSpPr>
          <p:cNvPr id="345" name="Shape 345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346" name="Shape 346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52" name="Shape 352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381850" y="1153775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State Legislature can have term limits for congress</a:t>
            </a:r>
          </a:p>
          <a:p>
            <a:pPr marL="0" lvl="0" indent="0" algn="ctr" rtl="0">
              <a:spcBef>
                <a:spcPts val="0"/>
              </a:spcBef>
              <a:buNone/>
            </a:pPr>
            <a:endParaRPr sz="48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True or False?</a:t>
            </a:r>
          </a:p>
        </p:txBody>
      </p:sp>
      <p:sp>
        <p:nvSpPr>
          <p:cNvPr id="353" name="Shape 353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4 - $200 Question</a:t>
            </a:r>
          </a:p>
        </p:txBody>
      </p:sp>
      <p:sp>
        <p:nvSpPr>
          <p:cNvPr id="354" name="Shape 354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355" name="Shape 355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61" name="Shape 361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  <a:hlinkClick r:id="rId3"/>
              </a:rPr>
              <a:t>T</a:t>
            </a:r>
            <a:r>
              <a:rPr lang="en" sz="4800">
                <a:solidFill>
                  <a:srgbClr val="FFFFFF"/>
                </a:solidFill>
              </a:rPr>
              <a:t>rue</a:t>
            </a:r>
          </a:p>
        </p:txBody>
      </p:sp>
      <p:sp>
        <p:nvSpPr>
          <p:cNvPr id="362" name="Shape 362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4 - $200 Answer</a:t>
            </a:r>
          </a:p>
        </p:txBody>
      </p:sp>
      <p:sp>
        <p:nvSpPr>
          <p:cNvPr id="363" name="Shape 363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364" name="Shape 364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70" name="Shape 370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Most members of Congress are middle-aged, white and lawyers</a:t>
            </a:r>
          </a:p>
          <a:p>
            <a:pPr marL="0" lvl="0" indent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True or False?</a:t>
            </a:r>
          </a:p>
        </p:txBody>
      </p:sp>
      <p:sp>
        <p:nvSpPr>
          <p:cNvPr id="371" name="Shape 371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4 - $300 Question</a:t>
            </a:r>
          </a:p>
        </p:txBody>
      </p:sp>
      <p:sp>
        <p:nvSpPr>
          <p:cNvPr id="372" name="Shape 372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373" name="Shape 37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79" name="Shape 379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  <a:hlinkClick r:id="rId3"/>
              </a:rPr>
              <a:t>T</a:t>
            </a:r>
            <a:r>
              <a:rPr lang="en" sz="4800">
                <a:solidFill>
                  <a:srgbClr val="FFFFFF"/>
                </a:solidFill>
              </a:rPr>
              <a:t>rue</a:t>
            </a:r>
          </a:p>
        </p:txBody>
      </p:sp>
      <p:sp>
        <p:nvSpPr>
          <p:cNvPr id="380" name="Shape 380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4 - $300 Answer</a:t>
            </a:r>
          </a:p>
        </p:txBody>
      </p:sp>
      <p:sp>
        <p:nvSpPr>
          <p:cNvPr id="381" name="Shape 381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382" name="Shape 382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88" name="Shape 388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Voting by legislators to please their fellow colleagues__________</a:t>
            </a:r>
          </a:p>
        </p:txBody>
      </p:sp>
      <p:sp>
        <p:nvSpPr>
          <p:cNvPr id="389" name="Shape 389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4 - $400 Question</a:t>
            </a:r>
          </a:p>
        </p:txBody>
      </p:sp>
      <p:sp>
        <p:nvSpPr>
          <p:cNvPr id="390" name="Shape 390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391" name="Shape 391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73" name="Shape 73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When a majority of party members vote against a majority of members from the opposite party</a:t>
            </a:r>
          </a:p>
        </p:txBody>
      </p:sp>
      <p:sp>
        <p:nvSpPr>
          <p:cNvPr id="74" name="Shape 74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1 - $100 Answer</a:t>
            </a:r>
          </a:p>
        </p:txBody>
      </p:sp>
      <p:sp>
        <p:nvSpPr>
          <p:cNvPr id="75" name="Shape 75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76" name="Shape 76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97" name="Shape 397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Organizational</a:t>
            </a:r>
          </a:p>
        </p:txBody>
      </p:sp>
      <p:sp>
        <p:nvSpPr>
          <p:cNvPr id="398" name="Shape 398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4 - $400 Answer</a:t>
            </a:r>
          </a:p>
        </p:txBody>
      </p:sp>
      <p:sp>
        <p:nvSpPr>
          <p:cNvPr id="399" name="Shape 399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400" name="Shape 400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06" name="Shape 406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  <a:hlinkClick r:id="rId3"/>
              </a:rPr>
              <a:t>T</a:t>
            </a:r>
            <a:r>
              <a:rPr lang="en" sz="4800">
                <a:solidFill>
                  <a:srgbClr val="FFFFFF"/>
                </a:solidFill>
              </a:rPr>
              <a:t>ype of committee where differences are worked about between House and Senate versions of a bill and has power to report out to the floor.</a:t>
            </a:r>
          </a:p>
        </p:txBody>
      </p:sp>
      <p:sp>
        <p:nvSpPr>
          <p:cNvPr id="407" name="Shape 407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4 - $500 Question</a:t>
            </a:r>
          </a:p>
        </p:txBody>
      </p:sp>
      <p:sp>
        <p:nvSpPr>
          <p:cNvPr id="408" name="Shape 408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409" name="Shape 409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15" name="Shape 415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Conference committee</a:t>
            </a:r>
          </a:p>
        </p:txBody>
      </p:sp>
      <p:sp>
        <p:nvSpPr>
          <p:cNvPr id="416" name="Shape 416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4 - $500 Answer</a:t>
            </a:r>
          </a:p>
        </p:txBody>
      </p:sp>
      <p:sp>
        <p:nvSpPr>
          <p:cNvPr id="417" name="Shape 417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418" name="Shape 418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Shape 423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24" name="Shape 424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Congressional Budget Office </a:t>
            </a:r>
          </a:p>
        </p:txBody>
      </p:sp>
      <p:sp>
        <p:nvSpPr>
          <p:cNvPr id="425" name="Shape 425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5 - $100 Question</a:t>
            </a:r>
          </a:p>
        </p:txBody>
      </p:sp>
      <p:sp>
        <p:nvSpPr>
          <p:cNvPr id="426" name="Shape 426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427" name="Shape 42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33" name="Shape 433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Staff agency that reports on the effects a spending or tax bill will have on the economy.</a:t>
            </a:r>
          </a:p>
        </p:txBody>
      </p:sp>
      <p:sp>
        <p:nvSpPr>
          <p:cNvPr id="434" name="Shape 434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5 - $100 Answer</a:t>
            </a:r>
          </a:p>
        </p:txBody>
      </p:sp>
      <p:sp>
        <p:nvSpPr>
          <p:cNvPr id="435" name="Shape 435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436" name="Shape 436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Shape 441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42" name="Shape 442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Discharge Petition</a:t>
            </a:r>
          </a:p>
        </p:txBody>
      </p:sp>
      <p:sp>
        <p:nvSpPr>
          <p:cNvPr id="443" name="Shape 443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5 - $200 Question</a:t>
            </a:r>
          </a:p>
        </p:txBody>
      </p:sp>
      <p:sp>
        <p:nvSpPr>
          <p:cNvPr id="444" name="Shape 444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445" name="Shape 445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hape 450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51" name="Shape 451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Gets a bill out of committee and on the floor for debate in the House only.</a:t>
            </a:r>
          </a:p>
        </p:txBody>
      </p:sp>
      <p:sp>
        <p:nvSpPr>
          <p:cNvPr id="452" name="Shape 452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5 - $200 Answer</a:t>
            </a:r>
          </a:p>
        </p:txBody>
      </p:sp>
      <p:sp>
        <p:nvSpPr>
          <p:cNvPr id="453" name="Shape 453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454" name="Shape 454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Shape 459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60" name="Shape 460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-69850" algn="ctr" rtl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" sz="4800">
                <a:solidFill>
                  <a:schemeClr val="lt1"/>
                </a:solidFill>
              </a:rPr>
              <a:t>Women in Congress are decreasing in numbers.</a:t>
            </a:r>
          </a:p>
        </p:txBody>
      </p:sp>
      <p:sp>
        <p:nvSpPr>
          <p:cNvPr id="461" name="Shape 461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5 - $300 Question</a:t>
            </a:r>
          </a:p>
        </p:txBody>
      </p:sp>
      <p:sp>
        <p:nvSpPr>
          <p:cNvPr id="462" name="Shape 462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463" name="Shape 46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69" name="Shape 469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False</a:t>
            </a:r>
          </a:p>
        </p:txBody>
      </p:sp>
      <p:sp>
        <p:nvSpPr>
          <p:cNvPr id="470" name="Shape 470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5 - $300 Answer</a:t>
            </a:r>
          </a:p>
        </p:txBody>
      </p:sp>
      <p:sp>
        <p:nvSpPr>
          <p:cNvPr id="471" name="Shape 471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472" name="Shape 472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Shape 477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78" name="Shape 478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True/False</a:t>
            </a:r>
          </a:p>
          <a:p>
            <a:pPr marL="0" lvl="0" indent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There are 435 members in the House.</a:t>
            </a:r>
          </a:p>
        </p:txBody>
      </p:sp>
      <p:sp>
        <p:nvSpPr>
          <p:cNvPr id="479" name="Shape 479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5 - $400 Question</a:t>
            </a:r>
          </a:p>
        </p:txBody>
      </p:sp>
      <p:sp>
        <p:nvSpPr>
          <p:cNvPr id="480" name="Shape 480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481" name="Shape 481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  <a:hlinkClick r:id="rId3"/>
              </a:rPr>
              <a:t>T</a:t>
            </a:r>
            <a:r>
              <a:rPr lang="en" sz="4800">
                <a:solidFill>
                  <a:srgbClr val="FFFFFF"/>
                </a:solidFill>
              </a:rPr>
              <a:t>wo houses of Congress</a:t>
            </a:r>
          </a:p>
        </p:txBody>
      </p:sp>
      <p:sp>
        <p:nvSpPr>
          <p:cNvPr id="83" name="Shape 83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1 - $200 Question</a:t>
            </a:r>
          </a:p>
        </p:txBody>
      </p:sp>
      <p:sp>
        <p:nvSpPr>
          <p:cNvPr id="84" name="Shape 84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85" name="Shape 85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Shape 486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87" name="Shape 487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						True</a:t>
            </a:r>
          </a:p>
        </p:txBody>
      </p:sp>
      <p:sp>
        <p:nvSpPr>
          <p:cNvPr id="488" name="Shape 488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5 - $400 Answer</a:t>
            </a:r>
          </a:p>
        </p:txBody>
      </p:sp>
      <p:sp>
        <p:nvSpPr>
          <p:cNvPr id="489" name="Shape 489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490" name="Shape 490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Shape 495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96" name="Shape 496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Speaker of the House </a:t>
            </a:r>
          </a:p>
        </p:txBody>
      </p:sp>
      <p:sp>
        <p:nvSpPr>
          <p:cNvPr id="497" name="Shape 497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5 - $500 Question</a:t>
            </a:r>
          </a:p>
        </p:txBody>
      </p:sp>
      <p:sp>
        <p:nvSpPr>
          <p:cNvPr id="498" name="Shape 498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499" name="Shape 499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Shape 504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505" name="Shape 505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Most powerful position in congress, sets rules and schedules debate and bills.</a:t>
            </a:r>
          </a:p>
        </p:txBody>
      </p:sp>
      <p:sp>
        <p:nvSpPr>
          <p:cNvPr id="506" name="Shape 506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5 - $500 Answer</a:t>
            </a:r>
          </a:p>
        </p:txBody>
      </p:sp>
      <p:sp>
        <p:nvSpPr>
          <p:cNvPr id="507" name="Shape 507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508" name="Shape 508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Shape 513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514" name="Shape 514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2730225"/>
            <a:ext cx="8229600" cy="32163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Senate</a:t>
            </a:r>
          </a:p>
        </p:txBody>
      </p:sp>
      <p:sp>
        <p:nvSpPr>
          <p:cNvPr id="515" name="Shape 515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FINAL</a:t>
            </a:r>
          </a:p>
        </p:txBody>
      </p:sp>
      <p:sp>
        <p:nvSpPr>
          <p:cNvPr id="516" name="Shape 516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</a:t>
            </a: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</a:rPr>
              <a:t>question</a:t>
            </a:r>
          </a:p>
        </p:txBody>
      </p:sp>
      <p:pic>
        <p:nvPicPr>
          <p:cNvPr id="517" name="Shape 51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8" name="Shape 518">
            <a:hlinkClick r:id="rId3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727163" y="967097"/>
            <a:ext cx="5731725" cy="1702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Shape 523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524" name="Shape 524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The majority leader of the Senate has the most power in the Senate to schedule bills and start debate</a:t>
            </a:r>
          </a:p>
          <a:p>
            <a:pPr marL="0" lvl="0" indent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True or False?</a:t>
            </a:r>
          </a:p>
        </p:txBody>
      </p:sp>
      <p:sp>
        <p:nvSpPr>
          <p:cNvPr id="525" name="Shape 525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Final Jeopardy Question</a:t>
            </a:r>
          </a:p>
        </p:txBody>
      </p:sp>
      <p:sp>
        <p:nvSpPr>
          <p:cNvPr id="526" name="Shape 526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527" name="Shape 52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Shape 532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533" name="Shape 533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4800" smtClean="0">
                <a:solidFill>
                  <a:srgbClr val="FFFFFF"/>
                </a:solidFill>
              </a:rPr>
              <a:t>True</a:t>
            </a:r>
            <a:r>
              <a:rPr lang="en" sz="4800">
                <a:solidFill>
                  <a:srgbClr val="FFFFFF"/>
                </a:solidFill>
              </a:rPr>
              <a:t>! </a:t>
            </a:r>
            <a:r>
              <a:rPr lang="en" sz="4800" dirty="0">
                <a:solidFill>
                  <a:srgbClr val="FFFFFF"/>
                </a:solidFill>
              </a:rPr>
              <a:t>Has more power the President of the Senate (Vice President Pence)  and the President Pro Tempore (Orrin Hatch)</a:t>
            </a:r>
          </a:p>
        </p:txBody>
      </p:sp>
      <p:sp>
        <p:nvSpPr>
          <p:cNvPr id="534" name="Shape 534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Final Jeopardy Answer</a:t>
            </a:r>
          </a:p>
        </p:txBody>
      </p:sp>
      <p:sp>
        <p:nvSpPr>
          <p:cNvPr id="535" name="Shape 535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536" name="Shape 536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Bicameral</a:t>
            </a:r>
          </a:p>
        </p:txBody>
      </p:sp>
      <p:sp>
        <p:nvSpPr>
          <p:cNvPr id="92" name="Shape 92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1 - $200 Answer</a:t>
            </a:r>
          </a:p>
        </p:txBody>
      </p:sp>
      <p:sp>
        <p:nvSpPr>
          <p:cNvPr id="93" name="Shape 93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94" name="Shape 94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An attempt to defeat a bill by talking/debating indefinitely.</a:t>
            </a:r>
          </a:p>
        </p:txBody>
      </p:sp>
      <p:sp>
        <p:nvSpPr>
          <p:cNvPr id="101" name="Shape 101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1 - $300 Question</a:t>
            </a:r>
          </a:p>
        </p:txBody>
      </p:sp>
      <p:sp>
        <p:nvSpPr>
          <p:cNvPr id="102" name="Shape 102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103" name="Shape 10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Filibuster</a:t>
            </a:r>
          </a:p>
        </p:txBody>
      </p:sp>
      <p:sp>
        <p:nvSpPr>
          <p:cNvPr id="110" name="Shape 110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1 - $300 Answer</a:t>
            </a:r>
          </a:p>
        </p:txBody>
      </p:sp>
      <p:sp>
        <p:nvSpPr>
          <p:cNvPr id="111" name="Shape 111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112" name="Shape 112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Cloture</a:t>
            </a:r>
          </a:p>
        </p:txBody>
      </p:sp>
      <p:sp>
        <p:nvSpPr>
          <p:cNvPr id="119" name="Shape 119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1 - $400 Question</a:t>
            </a:r>
          </a:p>
        </p:txBody>
      </p:sp>
      <p:sp>
        <p:nvSpPr>
          <p:cNvPr id="120" name="Shape 120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121" name="Shape 121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av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1026</Words>
  <Application>Microsoft Office PowerPoint</Application>
  <PresentationFormat>On-screen Show (4:3)</PresentationFormat>
  <Paragraphs>199</Paragraphs>
  <Slides>55</Slides>
  <Notes>55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8" baseType="lpstr">
      <vt:lpstr>Arial</vt:lpstr>
      <vt:lpstr>Trebuchet MS</vt:lpstr>
      <vt:lpstr>Wave</vt:lpstr>
      <vt:lpstr>5-topic Template</vt:lpstr>
      <vt:lpstr>JEOPARDY BOARD</vt:lpstr>
      <vt:lpstr>Topic 1 - $100 Question</vt:lpstr>
      <vt:lpstr>Topic 1 - $100 Answer</vt:lpstr>
      <vt:lpstr>Topic 1 - $200 Question</vt:lpstr>
      <vt:lpstr>Topic 1 - $200 Answer</vt:lpstr>
      <vt:lpstr>Topic 1 - $300 Question</vt:lpstr>
      <vt:lpstr>Topic 1 - $300 Answer</vt:lpstr>
      <vt:lpstr>Topic 1 - $400 Question</vt:lpstr>
      <vt:lpstr>Topic 1 - $400 Answer</vt:lpstr>
      <vt:lpstr>Topic 1 - $500 Question</vt:lpstr>
      <vt:lpstr>Topic 1 - $500 Answer</vt:lpstr>
      <vt:lpstr>Topic 2 - $100 Question</vt:lpstr>
      <vt:lpstr>Topic 2 - $100 Answer</vt:lpstr>
      <vt:lpstr>Topic 2 - $200 Question</vt:lpstr>
      <vt:lpstr>Topic 2 - $200 Answer</vt:lpstr>
      <vt:lpstr>Topic 2 - $300 Question</vt:lpstr>
      <vt:lpstr>Topic 2 - $300 Answer</vt:lpstr>
      <vt:lpstr>Topic 2 - $400 Question</vt:lpstr>
      <vt:lpstr>Topic 2 - $400 Answer</vt:lpstr>
      <vt:lpstr>Topic 2 - $500 Question</vt:lpstr>
      <vt:lpstr>Topic 2 - $500 Answer</vt:lpstr>
      <vt:lpstr>Topic 3 - $100 Question</vt:lpstr>
      <vt:lpstr>Topic 3 - $100 Answer</vt:lpstr>
      <vt:lpstr>Topic 3 - $200 Question</vt:lpstr>
      <vt:lpstr>Topic 3 - $200 Answer</vt:lpstr>
      <vt:lpstr>Topic 3 - $300 Question</vt:lpstr>
      <vt:lpstr>Topic 3 - $300 Answer</vt:lpstr>
      <vt:lpstr>Topic 3 - $400 Question</vt:lpstr>
      <vt:lpstr>Topic 3 - $400 Answer</vt:lpstr>
      <vt:lpstr>Topic 3 - $500 Question</vt:lpstr>
      <vt:lpstr>Topic 3 - $500 Answer</vt:lpstr>
      <vt:lpstr>Topic 4 - $100 Question</vt:lpstr>
      <vt:lpstr>Topic 4 - $100 Answer</vt:lpstr>
      <vt:lpstr>Topic 4 - $200 Question</vt:lpstr>
      <vt:lpstr>Topic 4 - $200 Answer</vt:lpstr>
      <vt:lpstr>Topic 4 - $300 Question</vt:lpstr>
      <vt:lpstr>Topic 4 - $300 Answer</vt:lpstr>
      <vt:lpstr>Topic 4 - $400 Question</vt:lpstr>
      <vt:lpstr>Topic 4 - $400 Answer</vt:lpstr>
      <vt:lpstr>Topic 4 - $500 Question</vt:lpstr>
      <vt:lpstr>Topic 4 - $500 Answer</vt:lpstr>
      <vt:lpstr>Topic 5 - $100 Question</vt:lpstr>
      <vt:lpstr>Topic 5 - $100 Answer</vt:lpstr>
      <vt:lpstr>Topic 5 - $200 Question</vt:lpstr>
      <vt:lpstr>Topic 5 - $200 Answer</vt:lpstr>
      <vt:lpstr>Topic 5 - $300 Question</vt:lpstr>
      <vt:lpstr>Topic 5 - $300 Answer</vt:lpstr>
      <vt:lpstr>Topic 5 - $400 Question</vt:lpstr>
      <vt:lpstr>Topic 5 - $400 Answer</vt:lpstr>
      <vt:lpstr>Topic 5 - $500 Question</vt:lpstr>
      <vt:lpstr>Topic 5 - $500 Answer</vt:lpstr>
      <vt:lpstr>FINAL</vt:lpstr>
      <vt:lpstr>Final Jeopardy Question</vt:lpstr>
      <vt:lpstr>Final Jeopardy Answer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5-topic Template</dc:title>
  <dc:creator>James Brady</dc:creator>
  <cp:lastModifiedBy>James Brady</cp:lastModifiedBy>
  <cp:revision>1</cp:revision>
  <dcterms:modified xsi:type="dcterms:W3CDTF">2017-12-05T17:22:00Z</dcterms:modified>
</cp:coreProperties>
</file>